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sldIdLst>
    <p:sldId id="257" r:id="rId5"/>
    <p:sldId id="258" r:id="rId6"/>
    <p:sldId id="259" r:id="rId7"/>
    <p:sldId id="261" r:id="rId8"/>
    <p:sldId id="262" r:id="rId9"/>
    <p:sldId id="260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10D21-142D-4EAB-9626-30CB267443D4}" v="12" dt="2024-10-21T13:47:39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150" d="100"/>
          <a:sy n="150" d="100"/>
        </p:scale>
        <p:origin x="54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CDC14-2275-436F-ADCD-4B39D0F8F072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B3D11-95C0-47F8-A65D-89716C69A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14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02B5-B2EB-4EEC-B1D8-F9636CA9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09DB4-6FF1-4F91-A4F9-EFFF5EDA1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45DEF-E9A3-43A6-A25F-1761A657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2FB1F-682B-457F-943D-547CAB99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B29F5-4371-477A-87B5-4D251F94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2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E2C6-9AB4-45F5-90F3-3E8AC4AD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34298-35F2-40B9-94D7-3B697C6A1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A0AC2-CE7A-415E-905D-71E1056A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AE138-67B2-4469-84ED-4C5DD14B0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C3A3C-3DF2-4DA8-8F67-9EE18B92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10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569133-50F6-484D-811F-5CD5F78B3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8A82A-55E3-44A6-BFC8-016895476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4152C-BA53-4FC7-81F9-B8E575C6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69E57-8EB1-4FC8-9534-31F494CF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91A5E-87C3-4DE2-9D22-AAAD0F9E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4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D0501-EDC4-4D19-B773-84852557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2AE0D-CCB1-4C49-93C3-CFCFD7B5E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8A94D-11B0-4229-B892-7416ACEB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2AC6D-7763-48E2-8BA0-8FFB840B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AE611-7338-4D02-A880-A9EF5929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02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DA37A-F3EC-413A-B4A6-9FCCE5D09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CFBC8-FA35-45AF-B0D9-576E66409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63C8D-B792-4DED-A365-3C6EE7BA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D415E-D562-4CBC-AAEE-E4602272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24FBC-FAF7-4FCC-B26D-FE4595B14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73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604A-BE69-41B5-86DE-1CBA5D9C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EB099-0348-4FEF-B1E5-C8081835A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647DB-2F8D-4D93-B0C8-2BD3AFAE4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AA7ED-ED3C-403F-9113-51726B22D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A86DD-02EE-4026-BBBD-512066C0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B37A-2155-4CE9-BD46-257003A8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38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E827-C247-464F-B2CB-5DBF6EBB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2C569-304A-466A-9367-9F5C678CE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8DA56-AC67-4595-94FD-325F1B3E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B2FD4-E715-4EBA-8246-2756B5A5C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FB11E-4F94-4BCA-8EA1-6B6EBC293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A485B-0033-49A4-888A-EC7F851B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855F2A-E33D-44FA-AA81-8A457F87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A04AD6-3F2C-4466-A515-150C405D4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B55-0029-4C2E-BF94-B3CA286F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06F4B-5090-4C96-83FB-B41AF2EB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C2FBE-1FE2-4398-A760-D7E722705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A8440-A83C-4A4B-8D5A-97492934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97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7431A-EB7B-4998-B2C6-C3EFF54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05D8B2-A7AF-4D25-AF86-F4A0941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7A513-15F5-43F2-8F0B-0AB4CEB22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17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7E11A-DCBE-40EB-A6E6-804391C5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3CAD3-D0E9-4A19-9D1F-BA70116B2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8B33A-8BDA-45CA-9995-3BBB0C42D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91746-FFB1-45D2-A72C-E328616A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B638F-6BDC-454C-9412-1972746B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5182F-71BC-43A4-B0E9-1721B673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49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F985-FB39-42B8-A8B7-D3621278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35A7A-0B81-4E9C-9552-9EBAFAE47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1FDB0-2E76-4B71-AD5F-F9B2476A9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E281F-93DE-4C23-9BD7-37435530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10B9D-818E-4187-AC13-52E7C214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9FAE0-07CE-4849-AB09-69CF54CD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98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F540AD-57E5-4669-A877-D053A437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7A7C0-7F78-4853-9257-E7F1895D7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258EB-7C3D-47CE-AC4C-ADFDC880E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Quarter 1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382C6-7208-4B5A-B6B5-43DA9C277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Contact: daniel.fasham@aea.uk.com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4BAC-37B8-4C9A-AD49-F98DE23D7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61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C05C4B4F-BAC2-4404-BB62-A2E07AAFF8B6}"/>
              </a:ext>
            </a:extLst>
          </p:cNvPr>
          <p:cNvSpPr txBox="1">
            <a:spLocks noChangeArrowheads="1"/>
          </p:cNvSpPr>
          <p:nvPr/>
        </p:nvSpPr>
        <p:spPr>
          <a:xfrm>
            <a:off x="552449" y="1575579"/>
            <a:ext cx="11087099" cy="11771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en-GB" altLang="zh-CN" sz="1100" b="1" dirty="0">
              <a:latin typeface="Arial" charset="0"/>
              <a:ea typeface="宋体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zh-CN" sz="1100" b="1" dirty="0">
                <a:solidFill>
                  <a:schemeClr val="accent1"/>
                </a:solidFill>
                <a:latin typeface="Arial" charset="0"/>
                <a:ea typeface="宋体" pitchFamily="2" charset="-122"/>
              </a:rPr>
              <a:t>	</a:t>
            </a:r>
            <a:r>
              <a:rPr lang="en-GB" altLang="zh-CN" sz="2000" dirty="0">
                <a:solidFill>
                  <a:schemeClr val="accent1"/>
                </a:solidFill>
                <a:latin typeface="Arial" charset="0"/>
                <a:ea typeface="宋体" pitchFamily="2" charset="-122"/>
              </a:rPr>
              <a:t>Tractor Market Exchange  </a:t>
            </a:r>
            <a:endParaRPr lang="en-GB" altLang="zh-CN" sz="2000" b="1" dirty="0">
              <a:solidFill>
                <a:schemeClr val="accent1"/>
              </a:solidFill>
              <a:latin typeface="Arial" charset="0"/>
              <a:ea typeface="宋体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zh-CN" sz="2000" b="1" dirty="0">
                <a:latin typeface="Arial" charset="0"/>
                <a:ea typeface="宋体" pitchFamily="2" charset="-122"/>
              </a:rPr>
              <a:t>	 </a:t>
            </a:r>
            <a:r>
              <a:rPr lang="en-GB" altLang="zh-CN" dirty="0">
                <a:latin typeface="Arial" charset="0"/>
                <a:ea typeface="宋体" pitchFamily="2" charset="-122"/>
              </a:rPr>
              <a:t>2024 Q2</a:t>
            </a:r>
          </a:p>
          <a:p>
            <a:pPr algn="ctr">
              <a:buFont typeface="Wingdings" pitchFamily="2" charset="2"/>
              <a:buNone/>
            </a:pPr>
            <a:r>
              <a:rPr lang="en-GB" altLang="zh-CN" dirty="0">
                <a:latin typeface="Arial" charset="0"/>
                <a:ea typeface="宋体" pitchFamily="2" charset="-122"/>
              </a:rPr>
              <a:t>	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D3C003A-FC66-4D48-8326-156B3B80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2449" y="2752725"/>
            <a:ext cx="11087099" cy="373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480E10-F221-4974-A50A-D5FF317F2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971" y="83719"/>
            <a:ext cx="1505577" cy="146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5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480E10-F221-4974-A50A-D5FF317F2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971" y="83719"/>
            <a:ext cx="1505577" cy="1468856"/>
          </a:xfrm>
          <a:prstGeom prst="rect">
            <a:avLst/>
          </a:prstGeom>
        </p:spPr>
      </p:pic>
      <p:pic>
        <p:nvPicPr>
          <p:cNvPr id="7" name="Grafik 4">
            <a:extLst>
              <a:ext uri="{FF2B5EF4-FFF2-40B4-BE49-F238E27FC236}">
                <a16:creationId xmlns:a16="http://schemas.microsoft.com/office/drawing/2014/main" id="{296D669E-EDAC-4B26-AC33-400086C80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452" y="940526"/>
            <a:ext cx="9581519" cy="53197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C9513-2C9E-46BE-9609-D425AC46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2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3DC93-734B-4EAA-B760-9586E6D1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Quarter 2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8AAB72-E53B-4744-8991-CBBD7962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</p:spTree>
    <p:extLst>
      <p:ext uri="{BB962C8B-B14F-4D97-AF65-F5344CB8AC3E}">
        <p14:creationId xmlns:p14="http://schemas.microsoft.com/office/powerpoint/2010/main" val="100474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480E10-F221-4974-A50A-D5FF317F2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971" y="83719"/>
            <a:ext cx="1505577" cy="1468856"/>
          </a:xfrm>
          <a:prstGeom prst="rect">
            <a:avLst/>
          </a:prstGeom>
        </p:spPr>
      </p:pic>
      <p:pic>
        <p:nvPicPr>
          <p:cNvPr id="7" name="Grafik 4">
            <a:extLst>
              <a:ext uri="{FF2B5EF4-FFF2-40B4-BE49-F238E27FC236}">
                <a16:creationId xmlns:a16="http://schemas.microsoft.com/office/drawing/2014/main" id="{296D669E-EDAC-4B26-AC33-400086C80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451" y="942975"/>
            <a:ext cx="9581519" cy="53172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C70F6-AC7F-49BF-8D29-F08DB347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3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257F9-D7AB-4D38-89BB-945ABC24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Quarter 2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22CC2-6641-43D7-9BB5-DA88E65E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</p:spTree>
    <p:extLst>
      <p:ext uri="{BB962C8B-B14F-4D97-AF65-F5344CB8AC3E}">
        <p14:creationId xmlns:p14="http://schemas.microsoft.com/office/powerpoint/2010/main" val="279478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480E10-F221-4974-A50A-D5FF317F2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971" y="83719"/>
            <a:ext cx="1505577" cy="1468856"/>
          </a:xfrm>
          <a:prstGeom prst="rect">
            <a:avLst/>
          </a:prstGeom>
        </p:spPr>
      </p:pic>
      <p:pic>
        <p:nvPicPr>
          <p:cNvPr id="7" name="Grafik 4">
            <a:extLst>
              <a:ext uri="{FF2B5EF4-FFF2-40B4-BE49-F238E27FC236}">
                <a16:creationId xmlns:a16="http://schemas.microsoft.com/office/drawing/2014/main" id="{296D669E-EDAC-4B26-AC33-400086C80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452" y="879567"/>
            <a:ext cx="9581519" cy="53806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C9513-2C9E-46BE-9609-D425AC46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4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3DC93-734B-4EAA-B760-9586E6D1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Quarter 2 2024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8AAB72-E53B-4744-8991-CBBD7962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</p:spTree>
    <p:extLst>
      <p:ext uri="{BB962C8B-B14F-4D97-AF65-F5344CB8AC3E}">
        <p14:creationId xmlns:p14="http://schemas.microsoft.com/office/powerpoint/2010/main" val="62233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480E10-F221-4974-A50A-D5FF317F2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971" y="83719"/>
            <a:ext cx="1505577" cy="1468856"/>
          </a:xfrm>
          <a:prstGeom prst="rect">
            <a:avLst/>
          </a:prstGeom>
        </p:spPr>
      </p:pic>
      <p:pic>
        <p:nvPicPr>
          <p:cNvPr id="7" name="Grafik 4">
            <a:extLst>
              <a:ext uri="{FF2B5EF4-FFF2-40B4-BE49-F238E27FC236}">
                <a16:creationId xmlns:a16="http://schemas.microsoft.com/office/drawing/2014/main" id="{296D669E-EDAC-4B26-AC33-400086C80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451" y="942975"/>
            <a:ext cx="9581519" cy="53172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C70F6-AC7F-49BF-8D29-F08DB347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5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257F9-D7AB-4D38-89BB-945ABC24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Quarter 2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22CC2-6641-43D7-9BB5-DA88E65E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</p:spTree>
    <p:extLst>
      <p:ext uri="{BB962C8B-B14F-4D97-AF65-F5344CB8AC3E}">
        <p14:creationId xmlns:p14="http://schemas.microsoft.com/office/powerpoint/2010/main" val="47458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480E10-F221-4974-A50A-D5FF317F2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971" y="83719"/>
            <a:ext cx="1505577" cy="1468856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D2BB1C-50EE-4206-B669-3A194CBEF6D8}"/>
              </a:ext>
            </a:extLst>
          </p:cNvPr>
          <p:cNvSpPr txBox="1">
            <a:spLocks/>
          </p:cNvSpPr>
          <p:nvPr/>
        </p:nvSpPr>
        <p:spPr bwMode="auto">
          <a:xfrm>
            <a:off x="795895" y="1552575"/>
            <a:ext cx="6485409" cy="271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582"/>
              </a:buClr>
              <a:buFont typeface="Wingdings" pitchFamily="2" charset="2"/>
              <a:buChar char="l"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F49100"/>
              </a:buClr>
              <a:buSzPct val="75000"/>
              <a:buFont typeface="Wingdings" pitchFamily="2" charset="2"/>
              <a:buChar char="£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Pct val="65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700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500" kern="0" dirty="0">
              <a:latin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de-DE" sz="1500" kern="0" dirty="0">
                <a:latin typeface="Arial" charset="0"/>
              </a:rPr>
              <a:t>Dates for the </a:t>
            </a:r>
            <a:r>
              <a:rPr lang="en-US" sz="1500" kern="0" dirty="0">
                <a:latin typeface="Arial" charset="0"/>
              </a:rPr>
              <a:t>Tractor Market Exchange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kern="0" dirty="0">
                <a:latin typeface="Arial" charset="0"/>
              </a:rPr>
              <a:t>quarterly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kern="0" dirty="0">
                <a:latin typeface="Arial" charset="0"/>
              </a:rPr>
              <a:t>next deadlines for sending the data to the secretariat: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500" kern="0" dirty="0">
                <a:latin typeface="Arial" charset="0"/>
              </a:rPr>
              <a:t>Q3 2024 by the 15th November 2024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de-DE" sz="1500" kern="0" dirty="0"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08E552-9642-4396-8949-AD9DE2A8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6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BA4E2-BBAD-4DE8-87CF-F2A1E4D3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Quarter 2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428D7-AA63-476B-B634-D65D90E0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E75291-28D7-4CE2-BC3C-8065DE2CB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211" y="1922211"/>
            <a:ext cx="3510777" cy="23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5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D089421810DC4281BF7F0FFF37E0B9" ma:contentTypeVersion="26" ma:contentTypeDescription="Create a new document." ma:contentTypeScope="" ma:versionID="c5aade5025b486cf5be1ee86284be786">
  <xsd:schema xmlns:xsd="http://www.w3.org/2001/XMLSchema" xmlns:xs="http://www.w3.org/2001/XMLSchema" xmlns:p="http://schemas.microsoft.com/office/2006/metadata/properties" xmlns:ns2="003309af-11f5-4d34-9003-5e25042e02cf" xmlns:ns3="a1d9665c-d6d0-41aa-b036-9ac977b79c0c" targetNamespace="http://schemas.microsoft.com/office/2006/metadata/properties" ma:root="true" ma:fieldsID="cdd9849462869bd1da564c70c0d35b9e" ns2:_="" ns3:_="">
    <xsd:import namespace="003309af-11f5-4d34-9003-5e25042e02cf"/>
    <xsd:import namespace="a1d9665c-d6d0-41aa-b036-9ac977b79c0c"/>
    <xsd:element name="properties">
      <xsd:complexType>
        <xsd:sequence>
          <xsd:element name="documentManagement">
            <xsd:complexType>
              <xsd:all>
                <xsd:element ref="ns2:m6383fb7892c4db9833239c553c0412f" minOccurs="0"/>
                <xsd:element ref="ns3:TaxCatchAll" minOccurs="0"/>
                <xsd:element ref="ns2:e6b49121381c429abee6db25ad7d3464" minOccurs="0"/>
                <xsd:element ref="ns2:g8ff89587ac24ec091f3bd53e69ada35" minOccurs="0"/>
                <xsd:element ref="ns2:m1846c4f28bf4f30accc30d0e85c5e28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lcf76f155ced4ddcb4097134ff3c332f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309af-11f5-4d34-9003-5e25042e02cf" elementFormDefault="qualified">
    <xsd:import namespace="http://schemas.microsoft.com/office/2006/documentManagement/types"/>
    <xsd:import namespace="http://schemas.microsoft.com/office/infopath/2007/PartnerControls"/>
    <xsd:element name="m6383fb7892c4db9833239c553c0412f" ma:index="9" nillable="true" ma:taxonomy="true" ma:internalName="m6383fb7892c4db9833239c553c0412f" ma:taxonomyFieldName="AEM_x0020_Standard_x0020_Terms" ma:displayName="AEM Standard Terms" ma:default="" ma:fieldId="{66383fb7-892c-4db9-8332-39c553c0412f}" ma:sspId="9aa093be-24df-4b28-98f1-00e43b40bd39" ma:termSetId="03c4b672-938d-426e-9c16-3de5b5d4d8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6b49121381c429abee6db25ad7d3464" ma:index="12" nillable="true" ma:taxonomy="true" ma:internalName="e6b49121381c429abee6db25ad7d3464" ma:taxonomyFieldName="Categories0" ma:displayName="Categories" ma:default="" ma:fieldId="{e6b49121-381c-429a-bee6-db25ad7d3464}" ma:sspId="9aa093be-24df-4b28-98f1-00e43b40bd39" ma:termSetId="eb79ff8c-94f1-469c-82e1-1d91900013b8" ma:anchorId="9e736a7b-a812-4a87-8350-50cc30747c27" ma:open="false" ma:isKeyword="false">
      <xsd:complexType>
        <xsd:sequence>
          <xsd:element ref="pc:Terms" minOccurs="0" maxOccurs="1"/>
        </xsd:sequence>
      </xsd:complexType>
    </xsd:element>
    <xsd:element name="g8ff89587ac24ec091f3bd53e69ada35" ma:index="14" nillable="true" ma:taxonomy="true" ma:internalName="g8ff89587ac24ec091f3bd53e69ada35" ma:taxonomyFieldName="Department_x0020_Terms_x0020_B" ma:displayName="Department Terms B" ma:readOnly="false" ma:default="" ma:fieldId="{08ff8958-7ac2-4ec0-91f3-bd53e69ada35}" ma:taxonomyMulti="true" ma:sspId="9aa093be-24df-4b28-98f1-00e43b40bd39" ma:termSetId="eb79ff8c-94f1-469c-82e1-1d91900013b8" ma:anchorId="f35dc51d-e191-4b6a-84de-0b499bcefeb1" ma:open="false" ma:isKeyword="false">
      <xsd:complexType>
        <xsd:sequence>
          <xsd:element ref="pc:Terms" minOccurs="0" maxOccurs="1"/>
        </xsd:sequence>
      </xsd:complexType>
    </xsd:element>
    <xsd:element name="m1846c4f28bf4f30accc30d0e85c5e28" ma:index="16" nillable="true" ma:taxonomy="true" ma:internalName="m1846c4f28bf4f30accc30d0e85c5e28" ma:taxonomyFieldName="Year" ma:displayName="Year" ma:default="" ma:fieldId="{61846c4f-28bf-4f30-accc-30d0e85c5e28}" ma:sspId="9aa093be-24df-4b28-98f1-00e43b40bd39" ma:termSetId="40ddc588-87c9-47f8-82e8-0b2da7a53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9aa093be-24df-4b28-98f1-00e43b40bd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9665c-d6d0-41aa-b036-9ac977b79c0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84b16fc-a8ce-4922-b611-657c896dd241}" ma:internalName="TaxCatchAll" ma:showField="CatchAllData" ma:web="a1d9665c-d6d0-41aa-b036-9ac977b79c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3309af-11f5-4d34-9003-5e25042e02cf">
      <Terms xmlns="http://schemas.microsoft.com/office/infopath/2007/PartnerControls"/>
    </lcf76f155ced4ddcb4097134ff3c332f>
    <TaxCatchAll xmlns="a1d9665c-d6d0-41aa-b036-9ac977b79c0c" xsi:nil="true"/>
    <m6383fb7892c4db9833239c553c0412f xmlns="003309af-11f5-4d34-9003-5e25042e02cf">
      <Terms xmlns="http://schemas.microsoft.com/office/infopath/2007/PartnerControls"/>
    </m6383fb7892c4db9833239c553c0412f>
    <m1846c4f28bf4f30accc30d0e85c5e28 xmlns="003309af-11f5-4d34-9003-5e25042e02cf">
      <Terms xmlns="http://schemas.microsoft.com/office/infopath/2007/PartnerControls"/>
    </m1846c4f28bf4f30accc30d0e85c5e28>
    <e6b49121381c429abee6db25ad7d3464 xmlns="003309af-11f5-4d34-9003-5e25042e02cf">
      <Terms xmlns="http://schemas.microsoft.com/office/infopath/2007/PartnerControls"/>
    </e6b49121381c429abee6db25ad7d3464>
    <g8ff89587ac24ec091f3bd53e69ada35 xmlns="003309af-11f5-4d34-9003-5e25042e02cf">
      <Terms xmlns="http://schemas.microsoft.com/office/infopath/2007/PartnerControls"/>
    </g8ff89587ac24ec091f3bd53e69ada35>
  </documentManagement>
</p:properties>
</file>

<file path=customXml/itemProps1.xml><?xml version="1.0" encoding="utf-8"?>
<ds:datastoreItem xmlns:ds="http://schemas.openxmlformats.org/officeDocument/2006/customXml" ds:itemID="{52881EAE-0469-4C34-BF2B-8CAAB27C35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77B7BE-1CE5-439B-9312-2866608B9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3309af-11f5-4d34-9003-5e25042e02cf"/>
    <ds:schemaRef ds:uri="a1d9665c-d6d0-41aa-b036-9ac977b79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9845D8-2FEC-4937-96A9-4300E63A84E7}">
  <ds:schemaRefs>
    <ds:schemaRef ds:uri="1bf87d66-480b-4462-ae90-ac324b50535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60fa302-7d07-4ba8-822a-6999b04b79b2"/>
    <ds:schemaRef ds:uri="http://www.w3.org/XML/1998/namespace"/>
    <ds:schemaRef ds:uri="http://purl.org/dc/dcmitype/"/>
    <ds:schemaRef ds:uri="003309af-11f5-4d34-9003-5e25042e02cf"/>
    <ds:schemaRef ds:uri="a1d9665c-d6d0-41aa-b036-9ac977b79c0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108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Fasham</dc:creator>
  <cp:lastModifiedBy>Natalie Hauser</cp:lastModifiedBy>
  <cp:revision>10</cp:revision>
  <cp:lastPrinted>2021-06-16T11:29:27Z</cp:lastPrinted>
  <dcterms:created xsi:type="dcterms:W3CDTF">2021-06-16T11:25:18Z</dcterms:created>
  <dcterms:modified xsi:type="dcterms:W3CDTF">2024-11-25T21:22:16Z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0x010100D8142E38D502584B96C3D290830B0FFF</vt:lpwstr>
  </property>
  <property fmtid="{D5CDD505-2E9C-101B-9397-08002B2CF9AE}" pid="3" name="MediaServiceImageTags">
    <vt:lpwstr/>
  </property>
</Properties>
</file>